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8" r:id="rId17"/>
    <p:sldId id="275" r:id="rId18"/>
    <p:sldId id="299" r:id="rId19"/>
    <p:sldId id="309" r:id="rId20"/>
    <p:sldId id="310" r:id="rId21"/>
    <p:sldId id="312" r:id="rId22"/>
    <p:sldId id="313" r:id="rId23"/>
    <p:sldId id="277" r:id="rId24"/>
    <p:sldId id="278" r:id="rId25"/>
    <p:sldId id="314" r:id="rId26"/>
    <p:sldId id="290" r:id="rId27"/>
    <p:sldId id="315" r:id="rId28"/>
    <p:sldId id="316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8"/>
            <p14:sldId id="275"/>
            <p14:sldId id="299"/>
            <p14:sldId id="309"/>
            <p14:sldId id="310"/>
            <p14:sldId id="312"/>
            <p14:sldId id="313"/>
            <p14:sldId id="277"/>
            <p14:sldId id="278"/>
            <p14:sldId id="314"/>
            <p14:sldId id="290"/>
            <p14:sldId id="315"/>
            <p14:sldId id="316"/>
            <p14:sldId id="307"/>
            <p14:sldId id="308"/>
            <p14:sldId id="304"/>
            <p14:sldId id="306"/>
            <p14:sldId id="302"/>
            <p14:sldId id="303"/>
            <p14:sldId id="288"/>
            <p14:sldId id="31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hapeco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o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sarah.nickels@state.co.us" TargetMode="External"/><Relationship Id="rId7" Type="http://schemas.openxmlformats.org/officeDocument/2006/relationships/hyperlink" Target="http://www.ccsso.org/Who_We_Are/Meet_the_Chiefs.html?State=Colorado%20Department%20of%20Education" TargetMode="External"/><Relationship Id="rId12" Type="http://schemas.openxmlformats.org/officeDocument/2006/relationships/hyperlink" Target="https://www.colorado.gov/governor/" TargetMode="External"/><Relationship Id="rId2" Type="http://schemas.openxmlformats.org/officeDocument/2006/relationships/hyperlink" Target="mailto:reed_p@cde.state.co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cde.state.co.us/cophysicaleducation" TargetMode="External"/><Relationship Id="rId11" Type="http://schemas.openxmlformats.org/officeDocument/2006/relationships/hyperlink" Target="http://www.co-case.org/?814" TargetMode="External"/><Relationship Id="rId5" Type="http://schemas.openxmlformats.org/officeDocument/2006/relationships/hyperlink" Target="https://www.cde.state.co.us/" TargetMode="External"/><Relationship Id="rId10" Type="http://schemas.openxmlformats.org/officeDocument/2006/relationships/hyperlink" Target="http://www.co-case.org/?810" TargetMode="External"/><Relationship Id="rId4" Type="http://schemas.openxmlformats.org/officeDocument/2006/relationships/hyperlink" Target="https://www.cde.state.co.us/fedprograms/essa" TargetMode="External"/><Relationship Id="rId9" Type="http://schemas.openxmlformats.org/officeDocument/2006/relationships/hyperlink" Target="http://www.co-case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COLORADO!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273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3051" r="21350" b="44853"/>
          <a:stretch/>
        </p:blipFill>
        <p:spPr bwMode="auto">
          <a:xfrm>
            <a:off x="1035423" y="-1"/>
            <a:ext cx="10074014" cy="326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7206" r="54064" b="21508"/>
          <a:stretch/>
        </p:blipFill>
        <p:spPr bwMode="auto">
          <a:xfrm>
            <a:off x="3375212" y="2985247"/>
            <a:ext cx="5109882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Colorado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959" y="5098995"/>
            <a:ext cx="317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www.shapeco.org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nebula.wsimg.com/1b5fefe07d7864576af0b89a022fc704?AccessKeyId=BE6FDDCAFB34162A20D2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89" y="1612669"/>
            <a:ext cx="4212659" cy="29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Colorado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80666"/>
            <a:ext cx="8499857" cy="47669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dirty="0">
                <a:hlinkClick r:id="rId2"/>
              </a:rPr>
              <a:t>Phyllis Reed</a:t>
            </a:r>
            <a:r>
              <a:rPr lang="en-US" sz="2000" dirty="0"/>
              <a:t>, </a:t>
            </a:r>
            <a:r>
              <a:rPr lang="en-US" sz="2000" dirty="0" err="1"/>
              <a:t>Dept</a:t>
            </a:r>
            <a:r>
              <a:rPr lang="en-US" sz="2000" dirty="0"/>
              <a:t> of Ed HPE Specialist, 303-866-6593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Sarah Nickels</a:t>
            </a:r>
            <a:r>
              <a:rPr lang="en-US" sz="2000" dirty="0"/>
              <a:t>, Dept of Health PA Specialist, 303-691-4043</a:t>
            </a:r>
          </a:p>
          <a:p>
            <a:r>
              <a:rPr lang="en-US" sz="2400" dirty="0"/>
              <a:t>Colorado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Colorado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Colorado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Colorado School Executives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Colorado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Colorado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John Hickenlooper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1215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Colorado Advocates for YOU!</vt:lpstr>
      <vt:lpstr>Colorado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146</cp:revision>
  <dcterms:created xsi:type="dcterms:W3CDTF">2015-10-25T21:50:48Z</dcterms:created>
  <dcterms:modified xsi:type="dcterms:W3CDTF">2017-06-14T15:52:18Z</dcterms:modified>
</cp:coreProperties>
</file>